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0" r:id="rId1"/>
  </p:sldMasterIdLst>
  <p:notesMasterIdLst>
    <p:notesMasterId r:id="rId14"/>
  </p:notesMasterIdLst>
  <p:sldIdLst>
    <p:sldId id="256" r:id="rId2"/>
    <p:sldId id="257" r:id="rId3"/>
    <p:sldId id="268" r:id="rId4"/>
    <p:sldId id="271" r:id="rId5"/>
    <p:sldId id="274" r:id="rId6"/>
    <p:sldId id="266" r:id="rId7"/>
    <p:sldId id="273" r:id="rId8"/>
    <p:sldId id="272" r:id="rId9"/>
    <p:sldId id="269" r:id="rId10"/>
    <p:sldId id="277" r:id="rId11"/>
    <p:sldId id="259" r:id="rId12"/>
    <p:sldId id="27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1B23"/>
    <a:srgbClr val="5A0B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D34F65-F6EB-4254-9686-25C0A348C5BE}" v="3" dt="2022-10-20T12:57:52.4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55" d="100"/>
          <a:sy n="55" d="100"/>
        </p:scale>
        <p:origin x="102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ual Selvaraj Bexci" userId="e95f8732-1f93-4666-bccc-9cf27f027678" providerId="ADAL" clId="{2AD34F65-F6EB-4254-9686-25C0A348C5BE}"/>
    <pc:docChg chg="undo custSel addSld delSld modSld sldOrd">
      <pc:chgData name="Manual Selvaraj Bexci" userId="e95f8732-1f93-4666-bccc-9cf27f027678" providerId="ADAL" clId="{2AD34F65-F6EB-4254-9686-25C0A348C5BE}" dt="2022-10-20T12:57:59.646" v="1031" actId="20577"/>
      <pc:docMkLst>
        <pc:docMk/>
      </pc:docMkLst>
      <pc:sldChg chg="addSp modSp mod">
        <pc:chgData name="Manual Selvaraj Bexci" userId="e95f8732-1f93-4666-bccc-9cf27f027678" providerId="ADAL" clId="{2AD34F65-F6EB-4254-9686-25C0A348C5BE}" dt="2022-10-20T12:57:59.646" v="1031" actId="20577"/>
        <pc:sldMkLst>
          <pc:docMk/>
          <pc:sldMk cId="40703590" sldId="256"/>
        </pc:sldMkLst>
        <pc:spChg chg="mod">
          <ac:chgData name="Manual Selvaraj Bexci" userId="e95f8732-1f93-4666-bccc-9cf27f027678" providerId="ADAL" clId="{2AD34F65-F6EB-4254-9686-25C0A348C5BE}" dt="2022-10-20T12:57:05.856" v="991" actId="1076"/>
          <ac:spMkLst>
            <pc:docMk/>
            <pc:sldMk cId="40703590" sldId="256"/>
            <ac:spMk id="2" creationId="{38D166B5-3294-9FB9-752D-45D3B54BFD17}"/>
          </ac:spMkLst>
        </pc:spChg>
        <pc:spChg chg="mod">
          <ac:chgData name="Manual Selvaraj Bexci" userId="e95f8732-1f93-4666-bccc-9cf27f027678" providerId="ADAL" clId="{2AD34F65-F6EB-4254-9686-25C0A348C5BE}" dt="2022-10-20T12:40:44.052" v="17" actId="20577"/>
          <ac:spMkLst>
            <pc:docMk/>
            <pc:sldMk cId="40703590" sldId="256"/>
            <ac:spMk id="3" creationId="{5ED2E73C-7DFF-4397-92C9-2CE4738EE432}"/>
          </ac:spMkLst>
        </pc:spChg>
        <pc:spChg chg="add mod">
          <ac:chgData name="Manual Selvaraj Bexci" userId="e95f8732-1f93-4666-bccc-9cf27f027678" providerId="ADAL" clId="{2AD34F65-F6EB-4254-9686-25C0A348C5BE}" dt="2022-10-20T12:57:31.095" v="1014" actId="113"/>
          <ac:spMkLst>
            <pc:docMk/>
            <pc:sldMk cId="40703590" sldId="256"/>
            <ac:spMk id="4" creationId="{34053F8F-15B1-20DD-1D3A-58C92D7637BF}"/>
          </ac:spMkLst>
        </pc:spChg>
        <pc:spChg chg="add mod">
          <ac:chgData name="Manual Selvaraj Bexci" userId="e95f8732-1f93-4666-bccc-9cf27f027678" providerId="ADAL" clId="{2AD34F65-F6EB-4254-9686-25C0A348C5BE}" dt="2022-10-20T12:57:59.646" v="1031" actId="20577"/>
          <ac:spMkLst>
            <pc:docMk/>
            <pc:sldMk cId="40703590" sldId="256"/>
            <ac:spMk id="5" creationId="{87619E0A-22A0-7F8E-F8A0-D536A28110B4}"/>
          </ac:spMkLst>
        </pc:spChg>
        <pc:spChg chg="mod">
          <ac:chgData name="Manual Selvaraj Bexci" userId="e95f8732-1f93-4666-bccc-9cf27f027678" providerId="ADAL" clId="{2AD34F65-F6EB-4254-9686-25C0A348C5BE}" dt="2022-10-20T12:57:01.657" v="990" actId="1076"/>
          <ac:spMkLst>
            <pc:docMk/>
            <pc:sldMk cId="40703590" sldId="256"/>
            <ac:spMk id="6" creationId="{9E83B439-2E76-7ED9-FEB3-C1EEFDA32FB1}"/>
          </ac:spMkLst>
        </pc:spChg>
      </pc:sldChg>
      <pc:sldChg chg="modSp mod">
        <pc:chgData name="Manual Selvaraj Bexci" userId="e95f8732-1f93-4666-bccc-9cf27f027678" providerId="ADAL" clId="{2AD34F65-F6EB-4254-9686-25C0A348C5BE}" dt="2022-10-20T12:46:20.643" v="335" actId="2711"/>
        <pc:sldMkLst>
          <pc:docMk/>
          <pc:sldMk cId="2571377860" sldId="257"/>
        </pc:sldMkLst>
        <pc:spChg chg="mod">
          <ac:chgData name="Manual Selvaraj Bexci" userId="e95f8732-1f93-4666-bccc-9cf27f027678" providerId="ADAL" clId="{2AD34F65-F6EB-4254-9686-25C0A348C5BE}" dt="2022-10-20T12:46:20.643" v="335" actId="2711"/>
          <ac:spMkLst>
            <pc:docMk/>
            <pc:sldMk cId="2571377860" sldId="257"/>
            <ac:spMk id="3" creationId="{67A7131B-B2C9-00FC-24E7-797C3A42886A}"/>
          </ac:spMkLst>
        </pc:spChg>
      </pc:sldChg>
      <pc:sldChg chg="del">
        <pc:chgData name="Manual Selvaraj Bexci" userId="e95f8732-1f93-4666-bccc-9cf27f027678" providerId="ADAL" clId="{2AD34F65-F6EB-4254-9686-25C0A348C5BE}" dt="2022-10-20T12:46:29.179" v="336" actId="47"/>
        <pc:sldMkLst>
          <pc:docMk/>
          <pc:sldMk cId="1610847947" sldId="258"/>
        </pc:sldMkLst>
      </pc:sldChg>
      <pc:sldChg chg="modSp add del mod">
        <pc:chgData name="Manual Selvaraj Bexci" userId="e95f8732-1f93-4666-bccc-9cf27f027678" providerId="ADAL" clId="{2AD34F65-F6EB-4254-9686-25C0A348C5BE}" dt="2022-10-20T12:46:49.460" v="353" actId="6549"/>
        <pc:sldMkLst>
          <pc:docMk/>
          <pc:sldMk cId="1962782287" sldId="259"/>
        </pc:sldMkLst>
        <pc:spChg chg="mod">
          <ac:chgData name="Manual Selvaraj Bexci" userId="e95f8732-1f93-4666-bccc-9cf27f027678" providerId="ADAL" clId="{2AD34F65-F6EB-4254-9686-25C0A348C5BE}" dt="2022-10-20T12:46:49.460" v="353" actId="6549"/>
          <ac:spMkLst>
            <pc:docMk/>
            <pc:sldMk cId="1962782287" sldId="259"/>
            <ac:spMk id="7" creationId="{B3F13AEF-FF76-15F9-5523-D4C08B68DF4F}"/>
          </ac:spMkLst>
        </pc:spChg>
      </pc:sldChg>
      <pc:sldChg chg="del">
        <pc:chgData name="Manual Selvaraj Bexci" userId="e95f8732-1f93-4666-bccc-9cf27f027678" providerId="ADAL" clId="{2AD34F65-F6EB-4254-9686-25C0A348C5BE}" dt="2022-10-20T12:46:32.146" v="337" actId="47"/>
        <pc:sldMkLst>
          <pc:docMk/>
          <pc:sldMk cId="824968758" sldId="260"/>
        </pc:sldMkLst>
      </pc:sldChg>
      <pc:sldChg chg="del">
        <pc:chgData name="Manual Selvaraj Bexci" userId="e95f8732-1f93-4666-bccc-9cf27f027678" providerId="ADAL" clId="{2AD34F65-F6EB-4254-9686-25C0A348C5BE}" dt="2022-10-20T12:46:33.159" v="338" actId="47"/>
        <pc:sldMkLst>
          <pc:docMk/>
          <pc:sldMk cId="1852794208" sldId="261"/>
        </pc:sldMkLst>
      </pc:sldChg>
      <pc:sldChg chg="del">
        <pc:chgData name="Manual Selvaraj Bexci" userId="e95f8732-1f93-4666-bccc-9cf27f027678" providerId="ADAL" clId="{2AD34F65-F6EB-4254-9686-25C0A348C5BE}" dt="2022-10-20T12:46:34.351" v="339" actId="47"/>
        <pc:sldMkLst>
          <pc:docMk/>
          <pc:sldMk cId="1381285407" sldId="262"/>
        </pc:sldMkLst>
      </pc:sldChg>
      <pc:sldChg chg="del">
        <pc:chgData name="Manual Selvaraj Bexci" userId="e95f8732-1f93-4666-bccc-9cf27f027678" providerId="ADAL" clId="{2AD34F65-F6EB-4254-9686-25C0A348C5BE}" dt="2022-10-20T12:46:36.671" v="340" actId="47"/>
        <pc:sldMkLst>
          <pc:docMk/>
          <pc:sldMk cId="144502858" sldId="263"/>
        </pc:sldMkLst>
      </pc:sldChg>
      <pc:sldChg chg="del">
        <pc:chgData name="Manual Selvaraj Bexci" userId="e95f8732-1f93-4666-bccc-9cf27f027678" providerId="ADAL" clId="{2AD34F65-F6EB-4254-9686-25C0A348C5BE}" dt="2022-10-20T12:46:38.349" v="341" actId="47"/>
        <pc:sldMkLst>
          <pc:docMk/>
          <pc:sldMk cId="86849333" sldId="264"/>
        </pc:sldMkLst>
      </pc:sldChg>
      <pc:sldChg chg="delSp modSp new mod">
        <pc:chgData name="Manual Selvaraj Bexci" userId="e95f8732-1f93-4666-bccc-9cf27f027678" providerId="ADAL" clId="{2AD34F65-F6EB-4254-9686-25C0A348C5BE}" dt="2022-10-20T12:56:14.495" v="982" actId="478"/>
        <pc:sldMkLst>
          <pc:docMk/>
          <pc:sldMk cId="1811369325" sldId="265"/>
        </pc:sldMkLst>
        <pc:spChg chg="mod">
          <ac:chgData name="Manual Selvaraj Bexci" userId="e95f8732-1f93-4666-bccc-9cf27f027678" providerId="ADAL" clId="{2AD34F65-F6EB-4254-9686-25C0A348C5BE}" dt="2022-10-20T12:41:42.454" v="55" actId="20577"/>
          <ac:spMkLst>
            <pc:docMk/>
            <pc:sldMk cId="1811369325" sldId="265"/>
            <ac:spMk id="2" creationId="{669C353B-343A-BA79-36BB-3896E5AFEC1C}"/>
          </ac:spMkLst>
        </pc:spChg>
        <pc:spChg chg="mod">
          <ac:chgData name="Manual Selvaraj Bexci" userId="e95f8732-1f93-4666-bccc-9cf27f027678" providerId="ADAL" clId="{2AD34F65-F6EB-4254-9686-25C0A348C5BE}" dt="2022-10-20T12:50:14.475" v="463"/>
          <ac:spMkLst>
            <pc:docMk/>
            <pc:sldMk cId="1811369325" sldId="265"/>
            <ac:spMk id="3" creationId="{B80373EF-00FE-34E4-AFB9-AFAB194DB185}"/>
          </ac:spMkLst>
        </pc:spChg>
        <pc:spChg chg="del">
          <ac:chgData name="Manual Selvaraj Bexci" userId="e95f8732-1f93-4666-bccc-9cf27f027678" providerId="ADAL" clId="{2AD34F65-F6EB-4254-9686-25C0A348C5BE}" dt="2022-10-20T12:56:14.495" v="982" actId="478"/>
          <ac:spMkLst>
            <pc:docMk/>
            <pc:sldMk cId="1811369325" sldId="265"/>
            <ac:spMk id="4" creationId="{63F1A95C-96CE-E487-00B9-D58152AEF8AA}"/>
          </ac:spMkLst>
        </pc:spChg>
      </pc:sldChg>
      <pc:sldChg chg="delSp modSp new mod">
        <pc:chgData name="Manual Selvaraj Bexci" userId="e95f8732-1f93-4666-bccc-9cf27f027678" providerId="ADAL" clId="{2AD34F65-F6EB-4254-9686-25C0A348C5BE}" dt="2022-10-20T12:56:19.421" v="983" actId="478"/>
        <pc:sldMkLst>
          <pc:docMk/>
          <pc:sldMk cId="4076277644" sldId="266"/>
        </pc:sldMkLst>
        <pc:spChg chg="mod">
          <ac:chgData name="Manual Selvaraj Bexci" userId="e95f8732-1f93-4666-bccc-9cf27f027678" providerId="ADAL" clId="{2AD34F65-F6EB-4254-9686-25C0A348C5BE}" dt="2022-10-20T12:42:13.108" v="110" actId="20577"/>
          <ac:spMkLst>
            <pc:docMk/>
            <pc:sldMk cId="4076277644" sldId="266"/>
            <ac:spMk id="2" creationId="{5939097D-EA59-CF4D-7098-6A90536F2E24}"/>
          </ac:spMkLst>
        </pc:spChg>
        <pc:spChg chg="mod">
          <ac:chgData name="Manual Selvaraj Bexci" userId="e95f8732-1f93-4666-bccc-9cf27f027678" providerId="ADAL" clId="{2AD34F65-F6EB-4254-9686-25C0A348C5BE}" dt="2022-10-20T12:46:07.346" v="333" actId="2711"/>
          <ac:spMkLst>
            <pc:docMk/>
            <pc:sldMk cId="4076277644" sldId="266"/>
            <ac:spMk id="3" creationId="{3D488E27-57BD-F233-8666-6139296194BA}"/>
          </ac:spMkLst>
        </pc:spChg>
        <pc:spChg chg="del">
          <ac:chgData name="Manual Selvaraj Bexci" userId="e95f8732-1f93-4666-bccc-9cf27f027678" providerId="ADAL" clId="{2AD34F65-F6EB-4254-9686-25C0A348C5BE}" dt="2022-10-20T12:56:19.421" v="983" actId="478"/>
          <ac:spMkLst>
            <pc:docMk/>
            <pc:sldMk cId="4076277644" sldId="266"/>
            <ac:spMk id="4" creationId="{E71BBCC1-A94D-1BA1-3F60-6FB98386D995}"/>
          </ac:spMkLst>
        </pc:spChg>
      </pc:sldChg>
      <pc:sldChg chg="delSp modSp new mod">
        <pc:chgData name="Manual Selvaraj Bexci" userId="e95f8732-1f93-4666-bccc-9cf27f027678" providerId="ADAL" clId="{2AD34F65-F6EB-4254-9686-25C0A348C5BE}" dt="2022-10-20T12:56:22.385" v="984" actId="478"/>
        <pc:sldMkLst>
          <pc:docMk/>
          <pc:sldMk cId="1183755992" sldId="267"/>
        </pc:sldMkLst>
        <pc:spChg chg="mod">
          <ac:chgData name="Manual Selvaraj Bexci" userId="e95f8732-1f93-4666-bccc-9cf27f027678" providerId="ADAL" clId="{2AD34F65-F6EB-4254-9686-25C0A348C5BE}" dt="2022-10-20T12:42:35.396" v="166" actId="20577"/>
          <ac:spMkLst>
            <pc:docMk/>
            <pc:sldMk cId="1183755992" sldId="267"/>
            <ac:spMk id="2" creationId="{EF0C0BD3-21BC-C31C-0780-C93FC56ADAE9}"/>
          </ac:spMkLst>
        </pc:spChg>
        <pc:spChg chg="mod">
          <ac:chgData name="Manual Selvaraj Bexci" userId="e95f8732-1f93-4666-bccc-9cf27f027678" providerId="ADAL" clId="{2AD34F65-F6EB-4254-9686-25C0A348C5BE}" dt="2022-10-20T12:46:00.197" v="332" actId="2711"/>
          <ac:spMkLst>
            <pc:docMk/>
            <pc:sldMk cId="1183755992" sldId="267"/>
            <ac:spMk id="3" creationId="{CAC7802C-C222-65DC-282B-0AEC2880BB63}"/>
          </ac:spMkLst>
        </pc:spChg>
        <pc:spChg chg="del">
          <ac:chgData name="Manual Selvaraj Bexci" userId="e95f8732-1f93-4666-bccc-9cf27f027678" providerId="ADAL" clId="{2AD34F65-F6EB-4254-9686-25C0A348C5BE}" dt="2022-10-20T12:56:22.385" v="984" actId="478"/>
          <ac:spMkLst>
            <pc:docMk/>
            <pc:sldMk cId="1183755992" sldId="267"/>
            <ac:spMk id="4" creationId="{7F64F1C9-719F-97AB-0BCD-57899E220138}"/>
          </ac:spMkLst>
        </pc:spChg>
      </pc:sldChg>
      <pc:sldChg chg="delSp modSp new mod">
        <pc:chgData name="Manual Selvaraj Bexci" userId="e95f8732-1f93-4666-bccc-9cf27f027678" providerId="ADAL" clId="{2AD34F65-F6EB-4254-9686-25C0A348C5BE}" dt="2022-10-20T12:45:05.094" v="319" actId="478"/>
        <pc:sldMkLst>
          <pc:docMk/>
          <pc:sldMk cId="2474073159" sldId="268"/>
        </pc:sldMkLst>
        <pc:spChg chg="mod">
          <ac:chgData name="Manual Selvaraj Bexci" userId="e95f8732-1f93-4666-bccc-9cf27f027678" providerId="ADAL" clId="{2AD34F65-F6EB-4254-9686-25C0A348C5BE}" dt="2022-10-20T12:43:17.937" v="258" actId="20577"/>
          <ac:spMkLst>
            <pc:docMk/>
            <pc:sldMk cId="2474073159" sldId="268"/>
            <ac:spMk id="2" creationId="{0FC08A1B-E6C8-75C9-4AC8-FE1460DF3A2F}"/>
          </ac:spMkLst>
        </pc:spChg>
        <pc:spChg chg="mod">
          <ac:chgData name="Manual Selvaraj Bexci" userId="e95f8732-1f93-4666-bccc-9cf27f027678" providerId="ADAL" clId="{2AD34F65-F6EB-4254-9686-25C0A348C5BE}" dt="2022-10-20T12:44:59.572" v="318"/>
          <ac:spMkLst>
            <pc:docMk/>
            <pc:sldMk cId="2474073159" sldId="268"/>
            <ac:spMk id="3" creationId="{222C1B39-BB60-8EF2-1A75-A3184F7D63FB}"/>
          </ac:spMkLst>
        </pc:spChg>
        <pc:spChg chg="del">
          <ac:chgData name="Manual Selvaraj Bexci" userId="e95f8732-1f93-4666-bccc-9cf27f027678" providerId="ADAL" clId="{2AD34F65-F6EB-4254-9686-25C0A348C5BE}" dt="2022-10-20T12:45:05.094" v="319" actId="478"/>
          <ac:spMkLst>
            <pc:docMk/>
            <pc:sldMk cId="2474073159" sldId="268"/>
            <ac:spMk id="4" creationId="{C5156BB3-6200-910D-42BF-56AAF36635FD}"/>
          </ac:spMkLst>
        </pc:spChg>
      </pc:sldChg>
      <pc:sldChg chg="delSp modSp new mod">
        <pc:chgData name="Manual Selvaraj Bexci" userId="e95f8732-1f93-4666-bccc-9cf27f027678" providerId="ADAL" clId="{2AD34F65-F6EB-4254-9686-25C0A348C5BE}" dt="2022-10-20T12:56:34.611" v="987" actId="478"/>
        <pc:sldMkLst>
          <pc:docMk/>
          <pc:sldMk cId="626402835" sldId="269"/>
        </pc:sldMkLst>
        <pc:spChg chg="mod">
          <ac:chgData name="Manual Selvaraj Bexci" userId="e95f8732-1f93-4666-bccc-9cf27f027678" providerId="ADAL" clId="{2AD34F65-F6EB-4254-9686-25C0A348C5BE}" dt="2022-10-20T12:45:24.096" v="330" actId="20577"/>
          <ac:spMkLst>
            <pc:docMk/>
            <pc:sldMk cId="626402835" sldId="269"/>
            <ac:spMk id="2" creationId="{8902CC3E-43FA-96C9-A8C0-CA5FB173A62C}"/>
          </ac:spMkLst>
        </pc:spChg>
        <pc:spChg chg="mod">
          <ac:chgData name="Manual Selvaraj Bexci" userId="e95f8732-1f93-4666-bccc-9cf27f027678" providerId="ADAL" clId="{2AD34F65-F6EB-4254-9686-25C0A348C5BE}" dt="2022-10-20T12:45:42.424" v="331"/>
          <ac:spMkLst>
            <pc:docMk/>
            <pc:sldMk cId="626402835" sldId="269"/>
            <ac:spMk id="3" creationId="{9D63E24D-61A8-D9AA-2020-C829DF1E6257}"/>
          </ac:spMkLst>
        </pc:spChg>
        <pc:spChg chg="del">
          <ac:chgData name="Manual Selvaraj Bexci" userId="e95f8732-1f93-4666-bccc-9cf27f027678" providerId="ADAL" clId="{2AD34F65-F6EB-4254-9686-25C0A348C5BE}" dt="2022-10-20T12:56:34.611" v="987" actId="478"/>
          <ac:spMkLst>
            <pc:docMk/>
            <pc:sldMk cId="626402835" sldId="269"/>
            <ac:spMk id="4" creationId="{A5DDF6F6-8C4C-7606-FFB9-EC7B44B4796E}"/>
          </ac:spMkLst>
        </pc:spChg>
      </pc:sldChg>
      <pc:sldChg chg="addSp delSp modSp new mod">
        <pc:chgData name="Manual Selvaraj Bexci" userId="e95f8732-1f93-4666-bccc-9cf27f027678" providerId="ADAL" clId="{2AD34F65-F6EB-4254-9686-25C0A348C5BE}" dt="2022-10-20T12:49:47.558" v="462" actId="478"/>
        <pc:sldMkLst>
          <pc:docMk/>
          <pc:sldMk cId="1914168520" sldId="270"/>
        </pc:sldMkLst>
        <pc:spChg chg="mod">
          <ac:chgData name="Manual Selvaraj Bexci" userId="e95f8732-1f93-4666-bccc-9cf27f027678" providerId="ADAL" clId="{2AD34F65-F6EB-4254-9686-25C0A348C5BE}" dt="2022-10-20T12:47:10.496" v="380" actId="20577"/>
          <ac:spMkLst>
            <pc:docMk/>
            <pc:sldMk cId="1914168520" sldId="270"/>
            <ac:spMk id="2" creationId="{5D621483-9AD7-BD17-3ED6-63B811CF49D0}"/>
          </ac:spMkLst>
        </pc:spChg>
        <pc:spChg chg="del">
          <ac:chgData name="Manual Selvaraj Bexci" userId="e95f8732-1f93-4666-bccc-9cf27f027678" providerId="ADAL" clId="{2AD34F65-F6EB-4254-9686-25C0A348C5BE}" dt="2022-10-20T12:48:43.917" v="381" actId="3680"/>
          <ac:spMkLst>
            <pc:docMk/>
            <pc:sldMk cId="1914168520" sldId="270"/>
            <ac:spMk id="3" creationId="{0D5ED8B7-932D-8920-0A92-6E0A8DE74693}"/>
          </ac:spMkLst>
        </pc:spChg>
        <pc:spChg chg="del">
          <ac:chgData name="Manual Selvaraj Bexci" userId="e95f8732-1f93-4666-bccc-9cf27f027678" providerId="ADAL" clId="{2AD34F65-F6EB-4254-9686-25C0A348C5BE}" dt="2022-10-20T12:49:47.558" v="462" actId="478"/>
          <ac:spMkLst>
            <pc:docMk/>
            <pc:sldMk cId="1914168520" sldId="270"/>
            <ac:spMk id="4" creationId="{94B1C8CD-ED1A-2EE5-6503-2A16E38A3C2C}"/>
          </ac:spMkLst>
        </pc:spChg>
        <pc:graphicFrameChg chg="add mod ord modGraphic">
          <ac:chgData name="Manual Selvaraj Bexci" userId="e95f8732-1f93-4666-bccc-9cf27f027678" providerId="ADAL" clId="{2AD34F65-F6EB-4254-9686-25C0A348C5BE}" dt="2022-10-20T12:49:43.365" v="461" actId="20577"/>
          <ac:graphicFrameMkLst>
            <pc:docMk/>
            <pc:sldMk cId="1914168520" sldId="270"/>
            <ac:graphicFrameMk id="6" creationId="{F11461D9-7B67-F72E-B6D3-7EDAD3DE208B}"/>
          </ac:graphicFrameMkLst>
        </pc:graphicFrameChg>
      </pc:sldChg>
      <pc:sldChg chg="delSp modSp new mod ord">
        <pc:chgData name="Manual Selvaraj Bexci" userId="e95f8732-1f93-4666-bccc-9cf27f027678" providerId="ADAL" clId="{2AD34F65-F6EB-4254-9686-25C0A348C5BE}" dt="2022-10-20T12:51:23.515" v="576"/>
        <pc:sldMkLst>
          <pc:docMk/>
          <pc:sldMk cId="2875727843" sldId="271"/>
        </pc:sldMkLst>
        <pc:spChg chg="mod">
          <ac:chgData name="Manual Selvaraj Bexci" userId="e95f8732-1f93-4666-bccc-9cf27f027678" providerId="ADAL" clId="{2AD34F65-F6EB-4254-9686-25C0A348C5BE}" dt="2022-10-20T12:50:32.758" v="485" actId="20577"/>
          <ac:spMkLst>
            <pc:docMk/>
            <pc:sldMk cId="2875727843" sldId="271"/>
            <ac:spMk id="2" creationId="{1C0688FB-29B0-36D7-BE51-7D811B3370C0}"/>
          </ac:spMkLst>
        </pc:spChg>
        <pc:spChg chg="mod">
          <ac:chgData name="Manual Selvaraj Bexci" userId="e95f8732-1f93-4666-bccc-9cf27f027678" providerId="ADAL" clId="{2AD34F65-F6EB-4254-9686-25C0A348C5BE}" dt="2022-10-20T12:51:04.452" v="571" actId="2711"/>
          <ac:spMkLst>
            <pc:docMk/>
            <pc:sldMk cId="2875727843" sldId="271"/>
            <ac:spMk id="3" creationId="{F965AC89-6919-344B-BE42-97E2FB72E947}"/>
          </ac:spMkLst>
        </pc:spChg>
        <pc:spChg chg="del">
          <ac:chgData name="Manual Selvaraj Bexci" userId="e95f8732-1f93-4666-bccc-9cf27f027678" providerId="ADAL" clId="{2AD34F65-F6EB-4254-9686-25C0A348C5BE}" dt="2022-10-20T12:51:09.335" v="572" actId="478"/>
          <ac:spMkLst>
            <pc:docMk/>
            <pc:sldMk cId="2875727843" sldId="271"/>
            <ac:spMk id="4" creationId="{DFD793B8-9BC7-D372-74BA-9E5F41C55CDF}"/>
          </ac:spMkLst>
        </pc:spChg>
      </pc:sldChg>
      <pc:sldChg chg="delSp modSp new mod">
        <pc:chgData name="Manual Selvaraj Bexci" userId="e95f8732-1f93-4666-bccc-9cf27f027678" providerId="ADAL" clId="{2AD34F65-F6EB-4254-9686-25C0A348C5BE}" dt="2022-10-20T12:56:28.927" v="986" actId="478"/>
        <pc:sldMkLst>
          <pc:docMk/>
          <pc:sldMk cId="692121201" sldId="272"/>
        </pc:sldMkLst>
        <pc:spChg chg="mod">
          <ac:chgData name="Manual Selvaraj Bexci" userId="e95f8732-1f93-4666-bccc-9cf27f027678" providerId="ADAL" clId="{2AD34F65-F6EB-4254-9686-25C0A348C5BE}" dt="2022-10-20T12:51:47.426" v="599" actId="20577"/>
          <ac:spMkLst>
            <pc:docMk/>
            <pc:sldMk cId="692121201" sldId="272"/>
            <ac:spMk id="2" creationId="{EBE4E3B3-D6D1-A40C-A62A-2BCD9F7AC85A}"/>
          </ac:spMkLst>
        </pc:spChg>
        <pc:spChg chg="mod">
          <ac:chgData name="Manual Selvaraj Bexci" userId="e95f8732-1f93-4666-bccc-9cf27f027678" providerId="ADAL" clId="{2AD34F65-F6EB-4254-9686-25C0A348C5BE}" dt="2022-10-20T12:52:23.090" v="719" actId="20577"/>
          <ac:spMkLst>
            <pc:docMk/>
            <pc:sldMk cId="692121201" sldId="272"/>
            <ac:spMk id="3" creationId="{7FF9E3B6-C466-FAAE-96FA-161479540A3F}"/>
          </ac:spMkLst>
        </pc:spChg>
        <pc:spChg chg="del">
          <ac:chgData name="Manual Selvaraj Bexci" userId="e95f8732-1f93-4666-bccc-9cf27f027678" providerId="ADAL" clId="{2AD34F65-F6EB-4254-9686-25C0A348C5BE}" dt="2022-10-20T12:56:28.927" v="986" actId="478"/>
          <ac:spMkLst>
            <pc:docMk/>
            <pc:sldMk cId="692121201" sldId="272"/>
            <ac:spMk id="4" creationId="{8F0A04B4-9D58-82A6-1211-E0EB808FD18F}"/>
          </ac:spMkLst>
        </pc:spChg>
      </pc:sldChg>
      <pc:sldChg chg="delSp modSp new mod">
        <pc:chgData name="Manual Selvaraj Bexci" userId="e95f8732-1f93-4666-bccc-9cf27f027678" providerId="ADAL" clId="{2AD34F65-F6EB-4254-9686-25C0A348C5BE}" dt="2022-10-20T12:56:26" v="985" actId="478"/>
        <pc:sldMkLst>
          <pc:docMk/>
          <pc:sldMk cId="2122663780" sldId="273"/>
        </pc:sldMkLst>
        <pc:spChg chg="mod">
          <ac:chgData name="Manual Selvaraj Bexci" userId="e95f8732-1f93-4666-bccc-9cf27f027678" providerId="ADAL" clId="{2AD34F65-F6EB-4254-9686-25C0A348C5BE}" dt="2022-10-20T12:53:34.161" v="845" actId="6549"/>
          <ac:spMkLst>
            <pc:docMk/>
            <pc:sldMk cId="2122663780" sldId="273"/>
            <ac:spMk id="2" creationId="{81AAD972-11E1-F773-250B-DC50FE2EBAFF}"/>
          </ac:spMkLst>
        </pc:spChg>
        <pc:spChg chg="mod">
          <ac:chgData name="Manual Selvaraj Bexci" userId="e95f8732-1f93-4666-bccc-9cf27f027678" providerId="ADAL" clId="{2AD34F65-F6EB-4254-9686-25C0A348C5BE}" dt="2022-10-20T12:53:23.189" v="843" actId="20577"/>
          <ac:spMkLst>
            <pc:docMk/>
            <pc:sldMk cId="2122663780" sldId="273"/>
            <ac:spMk id="3" creationId="{B02BB09E-5BB6-F043-3252-147C872D4F00}"/>
          </ac:spMkLst>
        </pc:spChg>
        <pc:spChg chg="del">
          <ac:chgData name="Manual Selvaraj Bexci" userId="e95f8732-1f93-4666-bccc-9cf27f027678" providerId="ADAL" clId="{2AD34F65-F6EB-4254-9686-25C0A348C5BE}" dt="2022-10-20T12:56:26" v="985" actId="478"/>
          <ac:spMkLst>
            <pc:docMk/>
            <pc:sldMk cId="2122663780" sldId="273"/>
            <ac:spMk id="4" creationId="{EE863AA7-0512-159A-CA2F-2DADC8C10AA2}"/>
          </ac:spMkLst>
        </pc:spChg>
      </pc:sldChg>
      <pc:sldChg chg="delSp modSp new mod">
        <pc:chgData name="Manual Selvaraj Bexci" userId="e95f8732-1f93-4666-bccc-9cf27f027678" providerId="ADAL" clId="{2AD34F65-F6EB-4254-9686-25C0A348C5BE}" dt="2022-10-20T12:56:10.194" v="981" actId="478"/>
        <pc:sldMkLst>
          <pc:docMk/>
          <pc:sldMk cId="2325113160" sldId="274"/>
        </pc:sldMkLst>
        <pc:spChg chg="mod">
          <ac:chgData name="Manual Selvaraj Bexci" userId="e95f8732-1f93-4666-bccc-9cf27f027678" providerId="ADAL" clId="{2AD34F65-F6EB-4254-9686-25C0A348C5BE}" dt="2022-10-20T12:54:25.219" v="859" actId="20577"/>
          <ac:spMkLst>
            <pc:docMk/>
            <pc:sldMk cId="2325113160" sldId="274"/>
            <ac:spMk id="2" creationId="{EF3A6CB7-35C8-9B21-5098-DE4D8B4683BF}"/>
          </ac:spMkLst>
        </pc:spChg>
        <pc:spChg chg="mod">
          <ac:chgData name="Manual Selvaraj Bexci" userId="e95f8732-1f93-4666-bccc-9cf27f027678" providerId="ADAL" clId="{2AD34F65-F6EB-4254-9686-25C0A348C5BE}" dt="2022-10-20T12:55:54.946" v="980" actId="2711"/>
          <ac:spMkLst>
            <pc:docMk/>
            <pc:sldMk cId="2325113160" sldId="274"/>
            <ac:spMk id="3" creationId="{EA5E648B-7AF2-944D-C4EF-7A64DB17D9C1}"/>
          </ac:spMkLst>
        </pc:spChg>
        <pc:spChg chg="del">
          <ac:chgData name="Manual Selvaraj Bexci" userId="e95f8732-1f93-4666-bccc-9cf27f027678" providerId="ADAL" clId="{2AD34F65-F6EB-4254-9686-25C0A348C5BE}" dt="2022-10-20T12:56:10.194" v="981" actId="478"/>
          <ac:spMkLst>
            <pc:docMk/>
            <pc:sldMk cId="2325113160" sldId="274"/>
            <ac:spMk id="4" creationId="{8BD0A5BA-97D4-8FC8-002C-4A25BD65FB4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72F37-C59E-42E4-B8E1-5C50FF54B605}" type="datetimeFigureOut">
              <a:rPr lang="en-IN" smtClean="0"/>
              <a:t>01-07-2026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FC750-D772-4253-A686-B5AB5741DB68}" type="slidenum">
              <a:rPr lang="en-IN" smtClean="0"/>
              <a:t>‹#›</a:t>
            </a:fld>
            <a:endParaRPr lang="en-IN"/>
          </a:p>
        </p:txBody>
      </p:sp>
    </p:spTree>
    <p:extLst>
      <p:ext uri="{BB962C8B-B14F-4D97-AF65-F5344CB8AC3E}">
        <p14:creationId xmlns:p14="http://schemas.microsoft.com/office/powerpoint/2010/main" val="1671088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30664797-CAD1-4D6D-9849-738FEA8F36B4}" type="datetime1">
              <a:rPr lang="en-US" smtClean="0"/>
              <a:t>7/1/2026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r>
              <a:rPr lang="en-US"/>
              <a:t>Mr. Jiao Bo | P.hD. Scholar | Faculty of Social Science, Arts and Humanities</a:t>
            </a:r>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0473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73DE8A-EA00-4ABD-B6B0-9BA2F69749B3}" type="datetime1">
              <a:rPr lang="en-US" smtClean="0"/>
              <a:t>7/1/2026</a:t>
            </a:fld>
            <a:endParaRPr lang="en-US" dirty="0"/>
          </a:p>
        </p:txBody>
      </p:sp>
      <p:sp>
        <p:nvSpPr>
          <p:cNvPr id="5" name="Footer Placeholder 4"/>
          <p:cNvSpPr>
            <a:spLocks noGrp="1"/>
          </p:cNvSpPr>
          <p:nvPr>
            <p:ph type="ftr" sz="quarter" idx="11"/>
          </p:nvPr>
        </p:nvSpPr>
        <p:spPr/>
        <p:txBody>
          <a:bodyPr/>
          <a:lstStyle/>
          <a:p>
            <a:r>
              <a:rPr lang="en-US"/>
              <a:t>Mr. Jiao Bo | P.hD. Scholar | Faculty of Social Science, Arts and Humanities</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30499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3D8324A0-7CFB-483E-AD89-3EDF4C703D10}" type="datetime1">
              <a:rPr lang="en-US" smtClean="0"/>
              <a:t>7/1/2026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r>
              <a:rPr lang="en-US"/>
              <a:t>Mr. Jiao Bo | P.hD. Scholar | Faculty of Social Science, Arts and Humanities</a:t>
            </a:r>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4692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88B14B-8DB2-4952-8645-54238C01973A}" type="datetime1">
              <a:rPr lang="en-US" smtClean="0"/>
              <a:t>7/1/2026</a:t>
            </a:fld>
            <a:endParaRPr lang="en-US" dirty="0"/>
          </a:p>
        </p:txBody>
      </p:sp>
      <p:sp>
        <p:nvSpPr>
          <p:cNvPr id="5" name="Footer Placeholder 4"/>
          <p:cNvSpPr>
            <a:spLocks noGrp="1"/>
          </p:cNvSpPr>
          <p:nvPr>
            <p:ph type="ftr" sz="quarter" idx="11"/>
          </p:nvPr>
        </p:nvSpPr>
        <p:spPr/>
        <p:txBody>
          <a:bodyPr/>
          <a:lstStyle/>
          <a:p>
            <a:r>
              <a:rPr lang="en-US"/>
              <a:t>Mr. Jiao Bo | P.hD. Scholar | Faculty of Social Science, Arts and Humanities</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pic>
        <p:nvPicPr>
          <p:cNvPr id="2050" name="Picture 2" descr="Top Private University Degree College In Malaysia – Study In Malaysia For  International Students">
            <a:extLst>
              <a:ext uri="{FF2B5EF4-FFF2-40B4-BE49-F238E27FC236}">
                <a16:creationId xmlns:a16="http://schemas.microsoft.com/office/drawing/2014/main" id="{8F456038-BBBB-B5B9-D712-4CE992D4DC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97134" y="1333973"/>
            <a:ext cx="2014294" cy="842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30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3B15830C-050B-4E2B-B260-30354819BBD9}" type="datetime1">
              <a:rPr lang="en-US" smtClean="0"/>
              <a:t>7/1/2026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r>
              <a:rPr lang="en-US"/>
              <a:t>Mr. Jiao Bo | P.hD. Scholar | Faculty of Social Science, Arts and Humanities</a:t>
            </a:r>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smtClean="0"/>
              <a:t>‹#›</a:t>
            </a:fld>
            <a:endParaRPr lang="en-US" dirty="0"/>
          </a:p>
        </p:txBody>
      </p:sp>
      <p:pic>
        <p:nvPicPr>
          <p:cNvPr id="3074" name="Picture 2" descr="Top Private University Degree College In Malaysia – Study In Malaysia For  International Students">
            <a:extLst>
              <a:ext uri="{FF2B5EF4-FFF2-40B4-BE49-F238E27FC236}">
                <a16:creationId xmlns:a16="http://schemas.microsoft.com/office/drawing/2014/main" id="{76D90F65-F942-B668-BE95-1BA95B6B94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1813" y="4254116"/>
            <a:ext cx="2208373" cy="923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192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12720AEF-17E7-4EE0-BE4C-54F142FE35AB}" type="datetime1">
              <a:rPr lang="en-US" smtClean="0"/>
              <a:t>7/1/2026</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r>
              <a:rPr lang="en-US"/>
              <a:t>Mr. Jiao Bo | P.hD. Scholar | Faculty of Social Science, Arts and Humanities</a:t>
            </a:r>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1760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A1E62720-8EF2-493C-B9D6-AE93D973CBF8}" type="datetime1">
              <a:rPr lang="en-US" smtClean="0"/>
              <a:t>7/1/2026</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r>
              <a:rPr lang="en-US"/>
              <a:t>Mr. Jiao Bo | P.hD. Scholar | Faculty of Social Science, Arts and Humanities</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8169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9E59B3-46BF-458F-A2DA-BFD25C126CE7}" type="datetime1">
              <a:rPr lang="en-US" smtClean="0"/>
              <a:t>7/1/2026</a:t>
            </a:fld>
            <a:endParaRPr lang="en-US" dirty="0"/>
          </a:p>
        </p:txBody>
      </p:sp>
      <p:sp>
        <p:nvSpPr>
          <p:cNvPr id="4" name="Footer Placeholder 3"/>
          <p:cNvSpPr>
            <a:spLocks noGrp="1"/>
          </p:cNvSpPr>
          <p:nvPr>
            <p:ph type="ftr" sz="quarter" idx="11"/>
          </p:nvPr>
        </p:nvSpPr>
        <p:spPr/>
        <p:txBody>
          <a:bodyPr/>
          <a:lstStyle/>
          <a:p>
            <a:r>
              <a:rPr lang="en-US"/>
              <a:t>Mr. Jiao Bo | P.hD. Scholar | Faculty of Social Science, Arts and Humanities</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2222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8A934140-692B-4F9C-9738-A57DB2E61D05}" type="datetime1">
              <a:rPr lang="en-US" smtClean="0"/>
              <a:t>7/1/2026</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r>
              <a:rPr lang="en-US"/>
              <a:t>Mr. Jiao Bo | P.hD. Scholar | Faculty of Social Science, Arts and Humanities</a:t>
            </a:r>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8477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E3258-87C1-4A3F-A523-81A1C1E06F83}" type="datetime1">
              <a:rPr lang="en-US" smtClean="0"/>
              <a:t>7/1/2026</a:t>
            </a:fld>
            <a:endParaRPr lang="en-US" dirty="0"/>
          </a:p>
        </p:txBody>
      </p:sp>
      <p:sp>
        <p:nvSpPr>
          <p:cNvPr id="6" name="Footer Placeholder 5"/>
          <p:cNvSpPr>
            <a:spLocks noGrp="1"/>
          </p:cNvSpPr>
          <p:nvPr>
            <p:ph type="ftr" sz="quarter" idx="11"/>
          </p:nvPr>
        </p:nvSpPr>
        <p:spPr/>
        <p:txBody>
          <a:bodyPr/>
          <a:lstStyle/>
          <a:p>
            <a:r>
              <a:rPr lang="en-US"/>
              <a:t>Mr. Jiao Bo | P.hD. Scholar | Faculty of Social Science, Arts and Humanities</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65872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69EF8D20-B721-4494-A02C-FF28829B5E9C}" type="datetime1">
              <a:rPr lang="en-US" smtClean="0"/>
              <a:t>7/1/2026</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r>
              <a:rPr lang="en-US"/>
              <a:t>Mr. Jiao Bo | P.hD. Scholar | Faculty of Social Science, Arts and Humanities</a:t>
            </a:r>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733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AF2C2746-91BD-49C3-8F6B-8330F4D5A84E}" type="datetime1">
              <a:rPr lang="en-US" smtClean="0"/>
              <a:t>7/1/2026</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Mr. Jiao Bo | P.hD. Scholar | Faculty of Social Science, Arts and Humanities</a:t>
            </a:r>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445945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9" name="Rectangle 128">
            <a:extLst>
              <a:ext uri="{FF2B5EF4-FFF2-40B4-BE49-F238E27FC236}">
                <a16:creationId xmlns:a16="http://schemas.microsoft.com/office/drawing/2014/main" id="{3904BE49-D42F-4F46-B6D8-2F3171216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1" name="Group 130">
            <a:extLst>
              <a:ext uri="{FF2B5EF4-FFF2-40B4-BE49-F238E27FC236}">
                <a16:creationId xmlns:a16="http://schemas.microsoft.com/office/drawing/2014/main" id="{D57C06C8-18BE-4336-B9E0-3E15ACC93B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2" name="Freeform 5">
              <a:extLst>
                <a:ext uri="{FF2B5EF4-FFF2-40B4-BE49-F238E27FC236}">
                  <a16:creationId xmlns:a16="http://schemas.microsoft.com/office/drawing/2014/main" id="{C1C39E9B-4917-47D7-B9CB-56480F8876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Freeform 6">
              <a:extLst>
                <a:ext uri="{FF2B5EF4-FFF2-40B4-BE49-F238E27FC236}">
                  <a16:creationId xmlns:a16="http://schemas.microsoft.com/office/drawing/2014/main" id="{5F7200AE-DDFE-46D2-ABCA-99906B970E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Freeform 7">
              <a:extLst>
                <a:ext uri="{FF2B5EF4-FFF2-40B4-BE49-F238E27FC236}">
                  <a16:creationId xmlns:a16="http://schemas.microsoft.com/office/drawing/2014/main" id="{CAC40760-2393-4FAE-9A58-F4CDC06716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Freeform 8">
              <a:extLst>
                <a:ext uri="{FF2B5EF4-FFF2-40B4-BE49-F238E27FC236}">
                  <a16:creationId xmlns:a16="http://schemas.microsoft.com/office/drawing/2014/main" id="{1080422B-1649-4C8E-9459-4214243609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Freeform 9">
              <a:extLst>
                <a:ext uri="{FF2B5EF4-FFF2-40B4-BE49-F238E27FC236}">
                  <a16:creationId xmlns:a16="http://schemas.microsoft.com/office/drawing/2014/main" id="{0136A7BD-0DB3-401B-A6AB-38BD30D100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Freeform 10">
              <a:extLst>
                <a:ext uri="{FF2B5EF4-FFF2-40B4-BE49-F238E27FC236}">
                  <a16:creationId xmlns:a16="http://schemas.microsoft.com/office/drawing/2014/main" id="{FD037346-242B-41AF-8CF5-C35284CA24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Freeform 11">
              <a:extLst>
                <a:ext uri="{FF2B5EF4-FFF2-40B4-BE49-F238E27FC236}">
                  <a16:creationId xmlns:a16="http://schemas.microsoft.com/office/drawing/2014/main" id="{238EBF94-0BBF-4BAE-AE27-729E3AC135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Freeform 12">
              <a:extLst>
                <a:ext uri="{FF2B5EF4-FFF2-40B4-BE49-F238E27FC236}">
                  <a16:creationId xmlns:a16="http://schemas.microsoft.com/office/drawing/2014/main" id="{3940EFD7-EB1A-47AF-9DC9-7D4FCC6011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
              <a:extLst>
                <a:ext uri="{FF2B5EF4-FFF2-40B4-BE49-F238E27FC236}">
                  <a16:creationId xmlns:a16="http://schemas.microsoft.com/office/drawing/2014/main" id="{6BAA7A10-98A8-4931-9BE2-B573EB3767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
              <a:extLst>
                <a:ext uri="{FF2B5EF4-FFF2-40B4-BE49-F238E27FC236}">
                  <a16:creationId xmlns:a16="http://schemas.microsoft.com/office/drawing/2014/main" id="{420223F5-34A9-4388-AF7B-38C76242FC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Freeform 15">
              <a:extLst>
                <a:ext uri="{FF2B5EF4-FFF2-40B4-BE49-F238E27FC236}">
                  <a16:creationId xmlns:a16="http://schemas.microsoft.com/office/drawing/2014/main" id="{3CC9C746-C646-4363-B3D3-349B5C18C3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Freeform 16">
              <a:extLst>
                <a:ext uri="{FF2B5EF4-FFF2-40B4-BE49-F238E27FC236}">
                  <a16:creationId xmlns:a16="http://schemas.microsoft.com/office/drawing/2014/main" id="{3EAA5BC5-AB13-4C8E-9D9D-05DE777C5F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Freeform 17">
              <a:extLst>
                <a:ext uri="{FF2B5EF4-FFF2-40B4-BE49-F238E27FC236}">
                  <a16:creationId xmlns:a16="http://schemas.microsoft.com/office/drawing/2014/main" id="{500FC397-0569-4EC4-926A-DDD62AC495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Freeform 18">
              <a:extLst>
                <a:ext uri="{FF2B5EF4-FFF2-40B4-BE49-F238E27FC236}">
                  <a16:creationId xmlns:a16="http://schemas.microsoft.com/office/drawing/2014/main" id="{284FF041-FE7D-47CD-830F-7FABF41C7C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Freeform 19">
              <a:extLst>
                <a:ext uri="{FF2B5EF4-FFF2-40B4-BE49-F238E27FC236}">
                  <a16:creationId xmlns:a16="http://schemas.microsoft.com/office/drawing/2014/main" id="{224154F3-CDFE-4FFF-92E4-ECEACF4A66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Freeform 20">
              <a:extLst>
                <a:ext uri="{FF2B5EF4-FFF2-40B4-BE49-F238E27FC236}">
                  <a16:creationId xmlns:a16="http://schemas.microsoft.com/office/drawing/2014/main" id="{CCE7404D-AA5A-4B82-A875-07F35D7C2D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Freeform 21">
              <a:extLst>
                <a:ext uri="{FF2B5EF4-FFF2-40B4-BE49-F238E27FC236}">
                  <a16:creationId xmlns:a16="http://schemas.microsoft.com/office/drawing/2014/main" id="{526B6FED-4F20-4070-95B4-FF6F439E1C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Freeform 22">
              <a:extLst>
                <a:ext uri="{FF2B5EF4-FFF2-40B4-BE49-F238E27FC236}">
                  <a16:creationId xmlns:a16="http://schemas.microsoft.com/office/drawing/2014/main" id="{3A75958D-1716-4B5A-A745-AFA4962FA4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Freeform 23">
              <a:extLst>
                <a:ext uri="{FF2B5EF4-FFF2-40B4-BE49-F238E27FC236}">
                  <a16:creationId xmlns:a16="http://schemas.microsoft.com/office/drawing/2014/main" id="{531A2051-17DE-4E9D-9EA6-026B97B1A9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52" name="Rectangle 151">
            <a:extLst>
              <a:ext uri="{FF2B5EF4-FFF2-40B4-BE49-F238E27FC236}">
                <a16:creationId xmlns:a16="http://schemas.microsoft.com/office/drawing/2014/main" id="{CE0642A0-80D3-4F37-8249-A07E6F382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80" y="-6706"/>
            <a:ext cx="12194680" cy="4127711"/>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24A148-BB81-DE2A-0EC8-14FBE3962705}"/>
              </a:ext>
            </a:extLst>
          </p:cNvPr>
          <p:cNvPicPr>
            <a:picLocks noChangeAspect="1"/>
          </p:cNvPicPr>
          <p:nvPr/>
        </p:nvPicPr>
        <p:blipFill>
          <a:blip r:embed="rId2"/>
          <a:stretch>
            <a:fillRect/>
          </a:stretch>
        </p:blipFill>
        <p:spPr>
          <a:xfrm>
            <a:off x="2731625" y="3689"/>
            <a:ext cx="7213001" cy="4075344"/>
          </a:xfrm>
          <a:prstGeom prst="rect">
            <a:avLst/>
          </a:prstGeom>
          <a:ln w="12700">
            <a:noFill/>
          </a:ln>
        </p:spPr>
      </p:pic>
      <p:grpSp>
        <p:nvGrpSpPr>
          <p:cNvPr id="154" name="Group 153">
            <a:extLst>
              <a:ext uri="{FF2B5EF4-FFF2-40B4-BE49-F238E27FC236}">
                <a16:creationId xmlns:a16="http://schemas.microsoft.com/office/drawing/2014/main" id="{FA760135-24A9-40C9-B45F-2EB5B6420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206292"/>
            <a:ext cx="12192755" cy="1771275"/>
            <a:chOff x="1" y="3893141"/>
            <a:chExt cx="12192755" cy="1771275"/>
          </a:xfrm>
        </p:grpSpPr>
        <p:sp>
          <p:nvSpPr>
            <p:cNvPr id="155" name="Isosceles Triangle 39">
              <a:extLst>
                <a:ext uri="{FF2B5EF4-FFF2-40B4-BE49-F238E27FC236}">
                  <a16:creationId xmlns:a16="http://schemas.microsoft.com/office/drawing/2014/main" id="{20E3CEE0-0CB3-421F-99FC-4585E624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a:extLst>
                <a:ext uri="{FF2B5EF4-FFF2-40B4-BE49-F238E27FC236}">
                  <a16:creationId xmlns:a16="http://schemas.microsoft.com/office/drawing/2014/main" id="{4346BB80-2556-4779-9642-5706CAA33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3893141"/>
              <a:ext cx="12192755"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8D166B5-3294-9FB9-752D-45D3B54BFD17}"/>
              </a:ext>
            </a:extLst>
          </p:cNvPr>
          <p:cNvSpPr>
            <a:spLocks noGrp="1"/>
          </p:cNvSpPr>
          <p:nvPr>
            <p:ph type="ctrTitle"/>
          </p:nvPr>
        </p:nvSpPr>
        <p:spPr>
          <a:xfrm>
            <a:off x="1683982" y="4293388"/>
            <a:ext cx="8833655" cy="727748"/>
          </a:xfrm>
        </p:spPr>
        <p:txBody>
          <a:bodyPr>
            <a:normAutofit/>
          </a:bodyPr>
          <a:lstStyle/>
          <a:p>
            <a:r>
              <a:rPr lang="en-IN" sz="3700"/>
              <a:t>TITLE</a:t>
            </a:r>
          </a:p>
        </p:txBody>
      </p:sp>
      <p:sp>
        <p:nvSpPr>
          <p:cNvPr id="3" name="Subtitle 2">
            <a:extLst>
              <a:ext uri="{FF2B5EF4-FFF2-40B4-BE49-F238E27FC236}">
                <a16:creationId xmlns:a16="http://schemas.microsoft.com/office/drawing/2014/main" id="{5ED2E73C-7DFF-4397-92C9-2CE4738EE432}"/>
              </a:ext>
            </a:extLst>
          </p:cNvPr>
          <p:cNvSpPr>
            <a:spLocks noGrp="1"/>
          </p:cNvSpPr>
          <p:nvPr>
            <p:ph type="subTitle" idx="1"/>
          </p:nvPr>
        </p:nvSpPr>
        <p:spPr>
          <a:xfrm>
            <a:off x="1683983" y="5021137"/>
            <a:ext cx="8833654" cy="522636"/>
          </a:xfrm>
        </p:spPr>
        <p:txBody>
          <a:bodyPr>
            <a:normAutofit/>
          </a:bodyPr>
          <a:lstStyle/>
          <a:p>
            <a:r>
              <a:rPr lang="en-IN" sz="1600"/>
              <a:t>NAME</a:t>
            </a:r>
          </a:p>
        </p:txBody>
      </p:sp>
    </p:spTree>
    <p:extLst>
      <p:ext uri="{BB962C8B-B14F-4D97-AF65-F5344CB8AC3E}">
        <p14:creationId xmlns:p14="http://schemas.microsoft.com/office/powerpoint/2010/main" val="40703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074C3-E0C2-D43C-0BF2-B61D49B12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9435D-49B3-76A4-19FE-27D45CD960AF}"/>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3CB69171-1CFA-BC6E-30FB-B4A781F132C1}"/>
              </a:ext>
            </a:extLst>
          </p:cNvPr>
          <p:cNvSpPr>
            <a:spLocks noGrp="1"/>
          </p:cNvSpPr>
          <p:nvPr>
            <p:ph idx="1"/>
          </p:nvPr>
        </p:nvSpPr>
        <p:spPr/>
        <p:txBody>
          <a:bodyPr/>
          <a:lstStyle/>
          <a:p>
            <a:r>
              <a:rPr lang="en-US" b="0" i="0" dirty="0">
                <a:solidFill>
                  <a:srgbClr val="212121"/>
                </a:solidFill>
                <a:effectLst/>
                <a:latin typeface="Cambria" panose="02040503050406030204" pitchFamily="18" charset="0"/>
              </a:rPr>
              <a:t>Give a brief conclusion of the study</a:t>
            </a:r>
            <a:endParaRPr lang="en-US" dirty="0"/>
          </a:p>
        </p:txBody>
      </p:sp>
      <p:sp>
        <p:nvSpPr>
          <p:cNvPr id="5" name="Slide Number Placeholder 4">
            <a:extLst>
              <a:ext uri="{FF2B5EF4-FFF2-40B4-BE49-F238E27FC236}">
                <a16:creationId xmlns:a16="http://schemas.microsoft.com/office/drawing/2014/main" id="{A24C1182-E44F-EF9B-9A1A-A5D1AC611A0A}"/>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480122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9B3BD47-D7E6-B8B4-C5E8-228151199F22}"/>
              </a:ext>
            </a:extLst>
          </p:cNvPr>
          <p:cNvSpPr>
            <a:spLocks noGrp="1"/>
          </p:cNvSpPr>
          <p:nvPr>
            <p:ph type="title"/>
          </p:nvPr>
        </p:nvSpPr>
        <p:spPr>
          <a:xfrm>
            <a:off x="3350887" y="746673"/>
            <a:ext cx="5490224" cy="1175728"/>
          </a:xfrm>
        </p:spPr>
        <p:txBody>
          <a:bodyPr/>
          <a:lstStyle/>
          <a:p>
            <a:r>
              <a:rPr lang="en-IN" dirty="0"/>
              <a:t>Thank you</a:t>
            </a:r>
          </a:p>
        </p:txBody>
      </p:sp>
      <p:sp>
        <p:nvSpPr>
          <p:cNvPr id="7" name="Text Placeholder 6">
            <a:extLst>
              <a:ext uri="{FF2B5EF4-FFF2-40B4-BE49-F238E27FC236}">
                <a16:creationId xmlns:a16="http://schemas.microsoft.com/office/drawing/2014/main" id="{B3F13AEF-FF76-15F9-5523-D4C08B68DF4F}"/>
              </a:ext>
            </a:extLst>
          </p:cNvPr>
          <p:cNvSpPr>
            <a:spLocks noGrp="1"/>
          </p:cNvSpPr>
          <p:nvPr>
            <p:ph type="body" idx="1"/>
          </p:nvPr>
        </p:nvSpPr>
        <p:spPr>
          <a:xfrm>
            <a:off x="3350888" y="2989669"/>
            <a:ext cx="5490223" cy="878661"/>
          </a:xfrm>
        </p:spPr>
        <p:txBody>
          <a:bodyPr>
            <a:normAutofit/>
          </a:bodyPr>
          <a:lstStyle/>
          <a:p>
            <a:pPr algn="r"/>
            <a:r>
              <a:rPr lang="en-IN" sz="1400" dirty="0"/>
              <a:t>Your Name</a:t>
            </a:r>
            <a:endParaRPr lang="en-IN" sz="1100" dirty="0"/>
          </a:p>
        </p:txBody>
      </p:sp>
      <p:sp>
        <p:nvSpPr>
          <p:cNvPr id="5" name="Slide Number Placeholder 4">
            <a:extLst>
              <a:ext uri="{FF2B5EF4-FFF2-40B4-BE49-F238E27FC236}">
                <a16:creationId xmlns:a16="http://schemas.microsoft.com/office/drawing/2014/main" id="{B965760E-F84E-9A3D-1F40-E9E93A062B05}"/>
              </a:ext>
            </a:extLst>
          </p:cNvPr>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962782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CFDA0-3BEE-3768-5BC3-DF0366CF8DA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09CB50E-5AB9-45E6-ABD5-A4DE355BF5F8}"/>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0BABC528-8EC5-AB3E-E492-E2279C373BFF}"/>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58495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0F4D-FA25-2A57-82FB-9A944FD35415}"/>
              </a:ext>
            </a:extLst>
          </p:cNvPr>
          <p:cNvSpPr>
            <a:spLocks noGrp="1"/>
          </p:cNvSpPr>
          <p:nvPr>
            <p:ph type="title"/>
          </p:nvPr>
        </p:nvSpPr>
        <p:spPr/>
        <p:txBody>
          <a:bodyPr/>
          <a:lstStyle/>
          <a:p>
            <a:r>
              <a:rPr lang="en-IN" dirty="0"/>
              <a:t>Introduction</a:t>
            </a:r>
          </a:p>
        </p:txBody>
      </p:sp>
      <p:sp>
        <p:nvSpPr>
          <p:cNvPr id="3" name="Content Placeholder 2">
            <a:extLst>
              <a:ext uri="{FF2B5EF4-FFF2-40B4-BE49-F238E27FC236}">
                <a16:creationId xmlns:a16="http://schemas.microsoft.com/office/drawing/2014/main" id="{67A7131B-B2C9-00FC-24E7-797C3A42886A}"/>
              </a:ext>
            </a:extLst>
          </p:cNvPr>
          <p:cNvSpPr>
            <a:spLocks noGrp="1"/>
          </p:cNvSpPr>
          <p:nvPr>
            <p:ph idx="1"/>
          </p:nvPr>
        </p:nvSpPr>
        <p:spPr/>
        <p:txBody>
          <a:bodyPr/>
          <a:lstStyle/>
          <a:p>
            <a:pPr marL="0" indent="0" algn="l">
              <a:buNone/>
            </a:pPr>
            <a:r>
              <a:rPr lang="en-US" sz="1800" b="0" i="0" dirty="0">
                <a:solidFill>
                  <a:srgbClr val="000000"/>
                </a:solidFill>
                <a:effectLst/>
                <a:latin typeface="Cambria" panose="02040503050406030204" pitchFamily="18" charset="0"/>
                <a:ea typeface="Cambria" panose="02040503050406030204" pitchFamily="18" charset="0"/>
              </a:rPr>
              <a:t>Type here the Background of the Problem / Study (add more slides according to the length of your Introduction)</a:t>
            </a:r>
            <a:endParaRPr lang="en-US" b="0" i="0" dirty="0">
              <a:solidFill>
                <a:srgbClr val="000000"/>
              </a:solidFill>
              <a:effectLst/>
              <a:latin typeface="Cambria" panose="02040503050406030204" pitchFamily="18" charset="0"/>
              <a:ea typeface="Cambria" panose="02040503050406030204" pitchFamily="18" charset="0"/>
            </a:endParaRPr>
          </a:p>
        </p:txBody>
      </p:sp>
      <p:sp>
        <p:nvSpPr>
          <p:cNvPr id="5" name="Slide Number Placeholder 4">
            <a:extLst>
              <a:ext uri="{FF2B5EF4-FFF2-40B4-BE49-F238E27FC236}">
                <a16:creationId xmlns:a16="http://schemas.microsoft.com/office/drawing/2014/main" id="{1DBCB221-98E2-4416-F972-0D12E0E06648}"/>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571377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8A1B-E6C8-75C9-4AC8-FE1460DF3A2F}"/>
              </a:ext>
            </a:extLst>
          </p:cNvPr>
          <p:cNvSpPr>
            <a:spLocks noGrp="1"/>
          </p:cNvSpPr>
          <p:nvPr>
            <p:ph type="title"/>
          </p:nvPr>
        </p:nvSpPr>
        <p:spPr/>
        <p:txBody>
          <a:bodyPr/>
          <a:lstStyle/>
          <a:p>
            <a:r>
              <a:rPr lang="en-US" dirty="0"/>
              <a:t>SCOPE OF THE STUDY</a:t>
            </a:r>
          </a:p>
        </p:txBody>
      </p:sp>
      <p:sp>
        <p:nvSpPr>
          <p:cNvPr id="3" name="Content Placeholder 2">
            <a:extLst>
              <a:ext uri="{FF2B5EF4-FFF2-40B4-BE49-F238E27FC236}">
                <a16:creationId xmlns:a16="http://schemas.microsoft.com/office/drawing/2014/main" id="{222C1B39-BB60-8EF2-1A75-A3184F7D63FB}"/>
              </a:ext>
            </a:extLst>
          </p:cNvPr>
          <p:cNvSpPr>
            <a:spLocks noGrp="1"/>
          </p:cNvSpPr>
          <p:nvPr>
            <p:ph idx="1"/>
          </p:nvPr>
        </p:nvSpPr>
        <p:spPr/>
        <p:txBody>
          <a:bodyPr/>
          <a:lstStyle/>
          <a:p>
            <a:r>
              <a:rPr lang="en-US" b="0" i="0" dirty="0">
                <a:solidFill>
                  <a:srgbClr val="212121"/>
                </a:solidFill>
                <a:effectLst/>
                <a:latin typeface="Cambria" panose="02040503050406030204" pitchFamily="18" charset="0"/>
              </a:rPr>
              <a:t>Indicate how your research will refine, revise or extend existing knowledge in the area under investigation. How will it benefit the concerned stakeholders? What could be the larger implications of your research study?</a:t>
            </a:r>
            <a:endParaRPr lang="en-US" dirty="0"/>
          </a:p>
        </p:txBody>
      </p:sp>
      <p:sp>
        <p:nvSpPr>
          <p:cNvPr id="5" name="Slide Number Placeholder 4">
            <a:extLst>
              <a:ext uri="{FF2B5EF4-FFF2-40B4-BE49-F238E27FC236}">
                <a16:creationId xmlns:a16="http://schemas.microsoft.com/office/drawing/2014/main" id="{FA28DF6F-4BCE-A10B-A36F-3644E2F71032}"/>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127794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688FB-29B0-36D7-BE51-7D811B3370C0}"/>
              </a:ext>
            </a:extLst>
          </p:cNvPr>
          <p:cNvSpPr>
            <a:spLocks noGrp="1"/>
          </p:cNvSpPr>
          <p:nvPr>
            <p:ph type="title"/>
          </p:nvPr>
        </p:nvSpPr>
        <p:spPr/>
        <p:txBody>
          <a:bodyPr/>
          <a:lstStyle/>
          <a:p>
            <a:r>
              <a:rPr lang="en-US" dirty="0"/>
              <a:t>LITERATURE REVIEW</a:t>
            </a:r>
          </a:p>
        </p:txBody>
      </p:sp>
      <p:sp>
        <p:nvSpPr>
          <p:cNvPr id="3" name="Content Placeholder 2">
            <a:extLst>
              <a:ext uri="{FF2B5EF4-FFF2-40B4-BE49-F238E27FC236}">
                <a16:creationId xmlns:a16="http://schemas.microsoft.com/office/drawing/2014/main" id="{F965AC89-6919-344B-BE42-97E2FB72E947}"/>
              </a:ext>
            </a:extLst>
          </p:cNvPr>
          <p:cNvSpPr>
            <a:spLocks noGrp="1"/>
          </p:cNvSpPr>
          <p:nvPr>
            <p:ph idx="1"/>
          </p:nvPr>
        </p:nvSpPr>
        <p:spPr/>
        <p:txBody>
          <a:bodyPr/>
          <a:lstStyle/>
          <a:p>
            <a:r>
              <a:rPr lang="en-US" dirty="0">
                <a:latin typeface="Cambria" panose="02040503050406030204" pitchFamily="18" charset="0"/>
                <a:ea typeface="Cambria" panose="02040503050406030204" pitchFamily="18" charset="0"/>
              </a:rPr>
              <a:t>State relevant and recent literature from previous studies </a:t>
            </a:r>
            <a:r>
              <a:rPr lang="en-US" sz="1800" b="0" i="0" dirty="0">
                <a:solidFill>
                  <a:srgbClr val="000000"/>
                </a:solidFill>
                <a:effectLst/>
                <a:latin typeface="Cambria" panose="02040503050406030204" pitchFamily="18" charset="0"/>
                <a:ea typeface="Cambria" panose="02040503050406030204" pitchFamily="18" charset="0"/>
              </a:rPr>
              <a:t> (add more slides according to the length of your Literature review)</a:t>
            </a:r>
            <a:endParaRPr lang="en-US" dirty="0">
              <a:latin typeface="Cambria" panose="02040503050406030204" pitchFamily="18" charset="0"/>
              <a:ea typeface="Cambria" panose="02040503050406030204" pitchFamily="18" charset="0"/>
            </a:endParaRPr>
          </a:p>
        </p:txBody>
      </p:sp>
      <p:sp>
        <p:nvSpPr>
          <p:cNvPr id="5" name="Slide Number Placeholder 4">
            <a:extLst>
              <a:ext uri="{FF2B5EF4-FFF2-40B4-BE49-F238E27FC236}">
                <a16:creationId xmlns:a16="http://schemas.microsoft.com/office/drawing/2014/main" id="{83757302-B535-71BB-67F3-55A2DC809AAF}"/>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2875727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A6CB7-35C8-9B21-5098-DE4D8B4683BF}"/>
              </a:ext>
            </a:extLst>
          </p:cNvPr>
          <p:cNvSpPr>
            <a:spLocks noGrp="1"/>
          </p:cNvSpPr>
          <p:nvPr>
            <p:ph type="title"/>
          </p:nvPr>
        </p:nvSpPr>
        <p:spPr/>
        <p:txBody>
          <a:bodyPr/>
          <a:lstStyle/>
          <a:p>
            <a:r>
              <a:rPr lang="en-US" dirty="0"/>
              <a:t>RESEARCH GAPS</a:t>
            </a:r>
          </a:p>
        </p:txBody>
      </p:sp>
      <p:sp>
        <p:nvSpPr>
          <p:cNvPr id="3" name="Content Placeholder 2">
            <a:extLst>
              <a:ext uri="{FF2B5EF4-FFF2-40B4-BE49-F238E27FC236}">
                <a16:creationId xmlns:a16="http://schemas.microsoft.com/office/drawing/2014/main" id="{EA5E648B-7AF2-944D-C4EF-7A64DB17D9C1}"/>
              </a:ext>
            </a:extLst>
          </p:cNvPr>
          <p:cNvSpPr>
            <a:spLocks noGrp="1"/>
          </p:cNvSpPr>
          <p:nvPr>
            <p:ph idx="1"/>
          </p:nvPr>
        </p:nvSpPr>
        <p:spPr/>
        <p:txBody>
          <a:bodyPr/>
          <a:lstStyle/>
          <a:p>
            <a:r>
              <a:rPr lang="en-US" dirty="0">
                <a:latin typeface="Cambria" panose="02040503050406030204" pitchFamily="18" charset="0"/>
                <a:ea typeface="Cambria" panose="02040503050406030204" pitchFamily="18" charset="0"/>
              </a:rPr>
              <a:t>Present research gaps in the previous literature that you are filling in this current study.</a:t>
            </a:r>
          </a:p>
        </p:txBody>
      </p:sp>
      <p:sp>
        <p:nvSpPr>
          <p:cNvPr id="5" name="Slide Number Placeholder 4">
            <a:extLst>
              <a:ext uri="{FF2B5EF4-FFF2-40B4-BE49-F238E27FC236}">
                <a16:creationId xmlns:a16="http://schemas.microsoft.com/office/drawing/2014/main" id="{426F294F-80D5-B841-6E37-43F24FD42439}"/>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325113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9097D-EA59-CF4D-7098-6A90536F2E24}"/>
              </a:ext>
            </a:extLst>
          </p:cNvPr>
          <p:cNvSpPr>
            <a:spLocks noGrp="1"/>
          </p:cNvSpPr>
          <p:nvPr>
            <p:ph type="title"/>
          </p:nvPr>
        </p:nvSpPr>
        <p:spPr/>
        <p:txBody>
          <a:bodyPr/>
          <a:lstStyle/>
          <a:p>
            <a:r>
              <a:rPr lang="en-US" dirty="0"/>
              <a:t>RESEARCH OBJECTIVES/QUESTIONS</a:t>
            </a:r>
          </a:p>
        </p:txBody>
      </p:sp>
      <p:sp>
        <p:nvSpPr>
          <p:cNvPr id="3" name="Content Placeholder 2">
            <a:extLst>
              <a:ext uri="{FF2B5EF4-FFF2-40B4-BE49-F238E27FC236}">
                <a16:creationId xmlns:a16="http://schemas.microsoft.com/office/drawing/2014/main" id="{3D488E27-57BD-F233-8666-6139296194BA}"/>
              </a:ext>
            </a:extLst>
          </p:cNvPr>
          <p:cNvSpPr>
            <a:spLocks noGrp="1"/>
          </p:cNvSpPr>
          <p:nvPr>
            <p:ph idx="1"/>
          </p:nvPr>
        </p:nvSpPr>
        <p:spPr/>
        <p:txBody>
          <a:bodyPr/>
          <a:lstStyle/>
          <a:p>
            <a:r>
              <a:rPr lang="en-US" dirty="0">
                <a:latin typeface="Cambria" panose="02040503050406030204" pitchFamily="18" charset="0"/>
                <a:ea typeface="Cambria" panose="02040503050406030204" pitchFamily="18" charset="0"/>
              </a:rPr>
              <a:t>List down your research objectives/questions</a:t>
            </a:r>
          </a:p>
        </p:txBody>
      </p:sp>
      <p:sp>
        <p:nvSpPr>
          <p:cNvPr id="5" name="Slide Number Placeholder 4">
            <a:extLst>
              <a:ext uri="{FF2B5EF4-FFF2-40B4-BE49-F238E27FC236}">
                <a16:creationId xmlns:a16="http://schemas.microsoft.com/office/drawing/2014/main" id="{8F2F798E-DAF8-59C8-3167-3E7AE797143C}"/>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4076277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AD972-11E1-F773-250B-DC50FE2EBAFF}"/>
              </a:ext>
            </a:extLst>
          </p:cNvPr>
          <p:cNvSpPr>
            <a:spLocks noGrp="1"/>
          </p:cNvSpPr>
          <p:nvPr>
            <p:ph type="title"/>
          </p:nvPr>
        </p:nvSpPr>
        <p:spPr/>
        <p:txBody>
          <a:bodyPr/>
          <a:lstStyle/>
          <a:p>
            <a:r>
              <a:rPr lang="en-US" dirty="0"/>
              <a:t>THEORIES </a:t>
            </a:r>
          </a:p>
        </p:txBody>
      </p:sp>
      <p:sp>
        <p:nvSpPr>
          <p:cNvPr id="3" name="Content Placeholder 2">
            <a:extLst>
              <a:ext uri="{FF2B5EF4-FFF2-40B4-BE49-F238E27FC236}">
                <a16:creationId xmlns:a16="http://schemas.microsoft.com/office/drawing/2014/main" id="{B02BB09E-5BB6-F043-3252-147C872D4F00}"/>
              </a:ext>
            </a:extLst>
          </p:cNvPr>
          <p:cNvSpPr>
            <a:spLocks noGrp="1"/>
          </p:cNvSpPr>
          <p:nvPr>
            <p:ph idx="1"/>
          </p:nvPr>
        </p:nvSpPr>
        <p:spPr/>
        <p:txBody>
          <a:bodyPr>
            <a:normAutofit/>
          </a:bodyPr>
          <a:lstStyle/>
          <a:p>
            <a:r>
              <a:rPr lang="en-US" sz="1400" dirty="0"/>
              <a:t>Present what relevant theories you are using to explain your research.</a:t>
            </a:r>
          </a:p>
        </p:txBody>
      </p:sp>
      <p:sp>
        <p:nvSpPr>
          <p:cNvPr id="5" name="Slide Number Placeholder 4">
            <a:extLst>
              <a:ext uri="{FF2B5EF4-FFF2-40B4-BE49-F238E27FC236}">
                <a16:creationId xmlns:a16="http://schemas.microsoft.com/office/drawing/2014/main" id="{FA191436-98F2-3AAC-1ACC-D74ABB3E06D4}"/>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122663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4E3B3-D6D1-A40C-A62A-2BCD9F7AC85A}"/>
              </a:ext>
            </a:extLst>
          </p:cNvPr>
          <p:cNvSpPr>
            <a:spLocks noGrp="1"/>
          </p:cNvSpPr>
          <p:nvPr>
            <p:ph type="title"/>
          </p:nvPr>
        </p:nvSpPr>
        <p:spPr/>
        <p:txBody>
          <a:bodyPr/>
          <a:lstStyle/>
          <a:p>
            <a:r>
              <a:rPr lang="en-US" dirty="0"/>
              <a:t>CONCEPTUAL FRAMEWORK</a:t>
            </a:r>
          </a:p>
        </p:txBody>
      </p:sp>
      <p:sp>
        <p:nvSpPr>
          <p:cNvPr id="3" name="Content Placeholder 2">
            <a:extLst>
              <a:ext uri="{FF2B5EF4-FFF2-40B4-BE49-F238E27FC236}">
                <a16:creationId xmlns:a16="http://schemas.microsoft.com/office/drawing/2014/main" id="{7FF9E3B6-C466-FAAE-96FA-161479540A3F}"/>
              </a:ext>
            </a:extLst>
          </p:cNvPr>
          <p:cNvSpPr>
            <a:spLocks noGrp="1"/>
          </p:cNvSpPr>
          <p:nvPr>
            <p:ph idx="1"/>
          </p:nvPr>
        </p:nvSpPr>
        <p:spPr/>
        <p:txBody>
          <a:bodyPr/>
          <a:lstStyle/>
          <a:p>
            <a:r>
              <a:rPr lang="en-US" dirty="0"/>
              <a:t>Present your conceptual framework if you have formulated for quantitative study. Remove this slide if your study is purely qualitative.</a:t>
            </a:r>
          </a:p>
        </p:txBody>
      </p:sp>
      <p:sp>
        <p:nvSpPr>
          <p:cNvPr id="5" name="Slide Number Placeholder 4">
            <a:extLst>
              <a:ext uri="{FF2B5EF4-FFF2-40B4-BE49-F238E27FC236}">
                <a16:creationId xmlns:a16="http://schemas.microsoft.com/office/drawing/2014/main" id="{EFFC8DC6-A4ED-31F7-7DE7-4B885D6C8834}"/>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692121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2CC3E-43FA-96C9-A8C0-CA5FB173A62C}"/>
              </a:ext>
            </a:extLst>
          </p:cNvPr>
          <p:cNvSpPr>
            <a:spLocks noGrp="1"/>
          </p:cNvSpPr>
          <p:nvPr>
            <p:ph type="title"/>
          </p:nvPr>
        </p:nvSpPr>
        <p:spPr/>
        <p:txBody>
          <a:bodyPr/>
          <a:lstStyle/>
          <a:p>
            <a:r>
              <a:rPr lang="en-US" dirty="0"/>
              <a:t>Findings</a:t>
            </a:r>
          </a:p>
        </p:txBody>
      </p:sp>
      <p:sp>
        <p:nvSpPr>
          <p:cNvPr id="3" name="Content Placeholder 2">
            <a:extLst>
              <a:ext uri="{FF2B5EF4-FFF2-40B4-BE49-F238E27FC236}">
                <a16:creationId xmlns:a16="http://schemas.microsoft.com/office/drawing/2014/main" id="{9D63E24D-61A8-D9AA-2020-C829DF1E6257}"/>
              </a:ext>
            </a:extLst>
          </p:cNvPr>
          <p:cNvSpPr>
            <a:spLocks noGrp="1"/>
          </p:cNvSpPr>
          <p:nvPr>
            <p:ph idx="1"/>
          </p:nvPr>
        </p:nvSpPr>
        <p:spPr/>
        <p:txBody>
          <a:bodyPr/>
          <a:lstStyle/>
          <a:p>
            <a:r>
              <a:rPr lang="en-US" b="0" i="0" dirty="0">
                <a:solidFill>
                  <a:srgbClr val="212121"/>
                </a:solidFill>
                <a:effectLst/>
                <a:latin typeface="Cambria" panose="02040503050406030204" pitchFamily="18" charset="0"/>
              </a:rPr>
              <a:t>Highlight the findings of the study</a:t>
            </a:r>
            <a:endParaRPr lang="en-US" dirty="0"/>
          </a:p>
        </p:txBody>
      </p:sp>
      <p:sp>
        <p:nvSpPr>
          <p:cNvPr id="5" name="Slide Number Placeholder 4">
            <a:extLst>
              <a:ext uri="{FF2B5EF4-FFF2-40B4-BE49-F238E27FC236}">
                <a16:creationId xmlns:a16="http://schemas.microsoft.com/office/drawing/2014/main" id="{3E29CD18-5E57-B521-3E97-72B43B61A329}"/>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626402835"/>
      </p:ext>
    </p:extLst>
  </p:cSld>
  <p:clrMapOvr>
    <a:masterClrMapping/>
  </p:clrMapOvr>
</p:sld>
</file>

<file path=ppt/theme/theme1.xml><?xml version="1.0" encoding="utf-8"?>
<a:theme xmlns:a="http://schemas.openxmlformats.org/drawingml/2006/main" name="Atlas">
  <a:themeElements>
    <a:clrScheme name="Custom 3">
      <a:dk1>
        <a:sysClr val="windowText" lastClr="000000"/>
      </a:dk1>
      <a:lt1>
        <a:sysClr val="window" lastClr="FFFFFF"/>
      </a:lt1>
      <a:dk2>
        <a:srgbClr val="454545"/>
      </a:dk2>
      <a:lt2>
        <a:srgbClr val="E0E0E0"/>
      </a:lt2>
      <a:accent1>
        <a:srgbClr val="E01B23"/>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181</TotalTime>
  <Words>184</Words>
  <Application>Microsoft Office PowerPoint</Application>
  <PresentationFormat>Widescreen</PresentationFormat>
  <Paragraphs>33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Calibri</vt:lpstr>
      <vt:lpstr>Calibri Light</vt:lpstr>
      <vt:lpstr>Cambria</vt:lpstr>
      <vt:lpstr>Rockwell</vt:lpstr>
      <vt:lpstr>Wingdings</vt:lpstr>
      <vt:lpstr>Atlas</vt:lpstr>
      <vt:lpstr>TITLE</vt:lpstr>
      <vt:lpstr>Introduction</vt:lpstr>
      <vt:lpstr>SCOPE OF THE STUDY</vt:lpstr>
      <vt:lpstr>LITERATURE REVIEW</vt:lpstr>
      <vt:lpstr>RESEARCH GAPS</vt:lpstr>
      <vt:lpstr>RESEARCH OBJECTIVES/QUESTIONS</vt:lpstr>
      <vt:lpstr>THEORIES </vt:lpstr>
      <vt:lpstr>CONCEPTUAL FRAMEWORK</vt:lpstr>
      <vt:lpstr>Findings</vt:lpstr>
      <vt:lpstr>Conclusion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Monthly Meeting - 1</dc:title>
  <dc:creator>Surendheran Kaliyaperumal</dc:creator>
  <cp:lastModifiedBy>Manual Selvaraj Bexci</cp:lastModifiedBy>
  <cp:revision>13</cp:revision>
  <dcterms:created xsi:type="dcterms:W3CDTF">2022-07-30T06:54:30Z</dcterms:created>
  <dcterms:modified xsi:type="dcterms:W3CDTF">2026-07-01T03:29:37Z</dcterms:modified>
</cp:coreProperties>
</file>